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65" r:id="rId5"/>
    <p:sldId id="259" r:id="rId6"/>
    <p:sldId id="260" r:id="rId7"/>
    <p:sldId id="264" r:id="rId8"/>
    <p:sldId id="261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82940" autoAdjust="0"/>
  </p:normalViewPr>
  <p:slideViewPr>
    <p:cSldViewPr>
      <p:cViewPr>
        <p:scale>
          <a:sx n="76" d="100"/>
          <a:sy n="76" d="100"/>
        </p:scale>
        <p:origin x="-677" y="2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1A250-F731-4468-9DF4-F4B68ACC9D6E}" type="datetimeFigureOut">
              <a:rPr lang="zh-TW" altLang="en-US" smtClean="0"/>
              <a:t>2020/5/14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093EF-786F-47A5-8653-0E9FE973B3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118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93EF-786F-47A5-8653-0E9FE973B3F3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180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2020/5/14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2020/5/14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2020/5/14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2020/5/14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2020/5/14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2020/5/14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2020/5/14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2020/5/14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2020/5/14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2020/5/14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2020/5/14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2020/5/14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JPG"/><Relationship Id="rId7" Type="http://schemas.openxmlformats.org/officeDocument/2006/relationships/image" Target="../media/image29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g"/><Relationship Id="rId10" Type="http://schemas.openxmlformats.org/officeDocument/2006/relationships/image" Target="../media/image38.jpeg"/><Relationship Id="rId4" Type="http://schemas.openxmlformats.org/officeDocument/2006/relationships/image" Target="../media/image32.JPG"/><Relationship Id="rId9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../media/image49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png"/><Relationship Id="rId4" Type="http://schemas.openxmlformats.org/officeDocument/2006/relationships/image" Target="../media/image4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1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8.jpeg"/><Relationship Id="rId4" Type="http://schemas.openxmlformats.org/officeDocument/2006/relationships/image" Target="../media/image5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2346" y="1498846"/>
            <a:ext cx="8426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/>
              <a:t>       </a:t>
            </a:r>
            <a:r>
              <a:rPr lang="en-US" altLang="zh-TW" sz="5400" dirty="0" smtClean="0"/>
              <a:t>Product Application</a:t>
            </a:r>
            <a:endParaRPr lang="zh-TW" altLang="en-US" sz="5400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1269">
            <a:off x="710186" y="3557406"/>
            <a:ext cx="1918568" cy="288032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7656">
            <a:off x="1009623" y="3490246"/>
            <a:ext cx="2838490" cy="212886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74763">
            <a:off x="2014606" y="3317123"/>
            <a:ext cx="2824901" cy="187220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8698" y="3259792"/>
            <a:ext cx="2823158" cy="1879927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79884">
            <a:off x="4099006" y="3399426"/>
            <a:ext cx="2825578" cy="187871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37170">
            <a:off x="5284036" y="3750835"/>
            <a:ext cx="2731499" cy="179120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00206">
            <a:off x="6327335" y="4193551"/>
            <a:ext cx="2697480" cy="1873113"/>
          </a:xfrm>
          <a:prstGeom prst="rect">
            <a:avLst/>
          </a:prstGeom>
        </p:spPr>
      </p:pic>
      <p:sp>
        <p:nvSpPr>
          <p:cNvPr id="15" name="框架 14"/>
          <p:cNvSpPr/>
          <p:nvPr/>
        </p:nvSpPr>
        <p:spPr>
          <a:xfrm>
            <a:off x="1261422" y="1483567"/>
            <a:ext cx="6521080" cy="1046222"/>
          </a:xfrm>
          <a:prstGeom prst="fra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123" y="1"/>
            <a:ext cx="1154565" cy="1131003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962" y="2"/>
            <a:ext cx="1108606" cy="1131002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568" y="-5680"/>
            <a:ext cx="1157544" cy="1137197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845" y="-5680"/>
            <a:ext cx="1195573" cy="113668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679"/>
            <a:ext cx="1048850" cy="113668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51" y="-5679"/>
            <a:ext cx="1148165" cy="113668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3" y="2"/>
            <a:ext cx="1164731" cy="113151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417" y="5176"/>
            <a:ext cx="1203583" cy="112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3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505747" y="271101"/>
            <a:ext cx="4593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</a:rPr>
              <a:t>      </a:t>
            </a:r>
            <a:r>
              <a:rPr lang="en-US" altLang="zh-TW" sz="4400" u="sng" dirty="0" smtClean="0">
                <a:solidFill>
                  <a:srgbClr val="FF0000"/>
                </a:solidFill>
              </a:rPr>
              <a:t>Others</a:t>
            </a:r>
            <a:r>
              <a:rPr lang="zh-TW" altLang="en-US" sz="4400" i="1" u="sng" dirty="0" smtClean="0">
                <a:solidFill>
                  <a:srgbClr val="FF0000"/>
                </a:solidFill>
              </a:rPr>
              <a:t> </a:t>
            </a:r>
            <a:r>
              <a:rPr lang="en-US" altLang="zh-TW" sz="4400" i="1" u="sng" dirty="0">
                <a:solidFill>
                  <a:srgbClr val="FF0000"/>
                </a:solidFill>
              </a:rPr>
              <a:t>3</a:t>
            </a:r>
            <a:r>
              <a:rPr lang="en-US" altLang="zh-TW" sz="4400" i="1" u="sng" dirty="0" smtClean="0">
                <a:solidFill>
                  <a:srgbClr val="FF0000"/>
                </a:solidFill>
              </a:rPr>
              <a:t>.</a:t>
            </a:r>
            <a:endParaRPr lang="zh-TW" altLang="en-US" sz="4400" i="1" u="sng" dirty="0">
              <a:solidFill>
                <a:srgbClr val="FF0000"/>
              </a:solidFill>
            </a:endParaRPr>
          </a:p>
        </p:txBody>
      </p:sp>
      <p:sp>
        <p:nvSpPr>
          <p:cNvPr id="5" name="框架 4"/>
          <p:cNvSpPr/>
          <p:nvPr/>
        </p:nvSpPr>
        <p:spPr>
          <a:xfrm>
            <a:off x="6390456" y="12726"/>
            <a:ext cx="2753544" cy="1311647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13586"/>
            <a:ext cx="2438201" cy="1829321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157" y="4279185"/>
            <a:ext cx="2666990" cy="1998777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209" y="4396644"/>
            <a:ext cx="2510609" cy="1881318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5364088" y="3442907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</a:t>
            </a:r>
            <a:r>
              <a:rPr lang="en-US" altLang="zh-TW" dirty="0"/>
              <a:t>Microphone sleeve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2131776" y="3627573"/>
            <a:ext cx="220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Laptop Sleeve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3253758" y="6299206"/>
            <a:ext cx="2796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Metal conductive button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516216" y="6277962"/>
            <a:ext cx="2219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VARIOIUS SWITCHES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25455"/>
            <a:ext cx="2357348" cy="212268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11560" y="6277962"/>
            <a:ext cx="235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  Antiskid </a:t>
            </a:r>
            <a:r>
              <a:rPr lang="en-US" altLang="zh-TW" dirty="0"/>
              <a:t>mat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06" y="1285345"/>
            <a:ext cx="3087901" cy="231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505747" y="271101"/>
            <a:ext cx="4593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</a:rPr>
              <a:t>      </a:t>
            </a:r>
            <a:r>
              <a:rPr lang="en-US" altLang="zh-TW" sz="4400" u="sng" dirty="0" smtClean="0">
                <a:solidFill>
                  <a:srgbClr val="FF0000"/>
                </a:solidFill>
              </a:rPr>
              <a:t>Roller</a:t>
            </a:r>
            <a:endParaRPr lang="zh-TW" altLang="en-US" sz="4400" i="1" u="sng" dirty="0">
              <a:solidFill>
                <a:srgbClr val="FF0000"/>
              </a:solidFill>
            </a:endParaRPr>
          </a:p>
        </p:txBody>
      </p:sp>
      <p:sp>
        <p:nvSpPr>
          <p:cNvPr id="5" name="框架 4"/>
          <p:cNvSpPr/>
          <p:nvPr/>
        </p:nvSpPr>
        <p:spPr>
          <a:xfrm>
            <a:off x="6390456" y="12726"/>
            <a:ext cx="2753544" cy="1311647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364088" y="3442907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</a:t>
            </a:r>
            <a:endParaRPr lang="zh-TW" altLang="en-US" dirty="0"/>
          </a:p>
        </p:txBody>
      </p:sp>
      <p:pic>
        <p:nvPicPr>
          <p:cNvPr id="15" name="內容版面配置區 7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2"/>
          <a:stretch/>
        </p:blipFill>
        <p:spPr>
          <a:xfrm>
            <a:off x="539552" y="1412776"/>
            <a:ext cx="7704856" cy="532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300" y="4149079"/>
            <a:ext cx="2448272" cy="211725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654" y="1471600"/>
            <a:ext cx="2856317" cy="214223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641" y="337860"/>
            <a:ext cx="3072341" cy="2304256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868144" y="626633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r>
              <a:rPr lang="en-US" altLang="zh-TW" dirty="0" smtClean="0"/>
              <a:t>Tiny waterproof ring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076055" y="3613838"/>
            <a:ext cx="2952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Waterproof ring for lamp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475656" y="608166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      </a:t>
            </a:r>
            <a:r>
              <a:rPr lang="en-US" altLang="zh-TW" dirty="0" smtClean="0"/>
              <a:t>Various Seals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721443" y="2646794"/>
            <a:ext cx="217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Various O-ring 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415982" y="-17265"/>
            <a:ext cx="47280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/>
              <a:t>  </a:t>
            </a:r>
            <a:endParaRPr lang="en-US" altLang="zh-TW" sz="4400" dirty="0" smtClean="0"/>
          </a:p>
          <a:p>
            <a:r>
              <a:rPr lang="en-US" altLang="zh-TW" sz="4000" i="1" u="sng" dirty="0" smtClean="0">
                <a:solidFill>
                  <a:srgbClr val="FF0000"/>
                </a:solidFill>
              </a:rPr>
              <a:t> Waterproof </a:t>
            </a:r>
            <a:r>
              <a:rPr lang="en-US" altLang="zh-TW" sz="4000" i="1" u="sng" dirty="0">
                <a:solidFill>
                  <a:srgbClr val="FF0000"/>
                </a:solidFill>
              </a:rPr>
              <a:t>series</a:t>
            </a:r>
            <a:endParaRPr lang="zh-TW" altLang="en-US" sz="4000" i="1" u="sng" dirty="0">
              <a:solidFill>
                <a:srgbClr val="FF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83" y="3568365"/>
            <a:ext cx="3688126" cy="2489696"/>
          </a:xfrm>
          <a:prstGeom prst="rect">
            <a:avLst/>
          </a:prstGeom>
        </p:spPr>
      </p:pic>
      <p:sp>
        <p:nvSpPr>
          <p:cNvPr id="15" name="框架 14"/>
          <p:cNvSpPr/>
          <p:nvPr/>
        </p:nvSpPr>
        <p:spPr>
          <a:xfrm>
            <a:off x="4415981" y="159953"/>
            <a:ext cx="4728017" cy="1311647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7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08" y="1192341"/>
            <a:ext cx="2194357" cy="187152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4002419" y="271101"/>
            <a:ext cx="6071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/>
              <a:t>     </a:t>
            </a:r>
            <a:r>
              <a:rPr lang="en-US" altLang="zh-TW" sz="3600" i="1" u="sng" dirty="0" smtClean="0">
                <a:solidFill>
                  <a:srgbClr val="FF0000"/>
                </a:solidFill>
              </a:rPr>
              <a:t>MOLDING</a:t>
            </a:r>
            <a:r>
              <a:rPr lang="zh-TW" altLang="en-US" sz="3600" i="1" u="sng" dirty="0" smtClean="0">
                <a:solidFill>
                  <a:srgbClr val="FF0000"/>
                </a:solidFill>
              </a:rPr>
              <a:t> </a:t>
            </a:r>
            <a:r>
              <a:rPr lang="en-US" altLang="zh-TW" sz="3600" i="1" u="sng" dirty="0" smtClean="0">
                <a:solidFill>
                  <a:srgbClr val="FF0000"/>
                </a:solidFill>
              </a:rPr>
              <a:t>SERIES</a:t>
            </a:r>
            <a:r>
              <a:rPr lang="zh-TW" altLang="en-US" sz="3600" i="1" u="sng" dirty="0" smtClean="0">
                <a:solidFill>
                  <a:srgbClr val="FF0000"/>
                </a:solidFill>
              </a:rPr>
              <a:t> </a:t>
            </a:r>
            <a:r>
              <a:rPr lang="en-US" altLang="zh-TW" sz="3600" i="1" u="sng" dirty="0" smtClean="0">
                <a:solidFill>
                  <a:srgbClr val="FF0000"/>
                </a:solidFill>
              </a:rPr>
              <a:t>1.</a:t>
            </a:r>
            <a:endParaRPr lang="zh-TW" altLang="en-US" sz="3600" i="1" u="sng" dirty="0">
              <a:solidFill>
                <a:srgbClr val="FF0000"/>
              </a:solidFill>
            </a:endParaRPr>
          </a:p>
        </p:txBody>
      </p:sp>
      <p:sp>
        <p:nvSpPr>
          <p:cNvPr id="10" name="框架 9"/>
          <p:cNvSpPr/>
          <p:nvPr/>
        </p:nvSpPr>
        <p:spPr>
          <a:xfrm>
            <a:off x="4572000" y="0"/>
            <a:ext cx="4572000" cy="1311647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-2742" y="3069412"/>
            <a:ext cx="2990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RUBBER TO METAL BONDING</a:t>
            </a:r>
            <a:endParaRPr lang="zh-TW" altLang="en-US" sz="16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580113" y="3796373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</a:t>
            </a:r>
            <a:r>
              <a:rPr lang="en-US" altLang="zh-TW" sz="1600" dirty="0" smtClean="0"/>
              <a:t>RUBBER TO ALUMINUM BONDING</a:t>
            </a:r>
            <a:endParaRPr lang="zh-TW" altLang="en-US" sz="1600" dirty="0"/>
          </a:p>
          <a:p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987823" y="5904492"/>
            <a:ext cx="2630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METAL &amp; RUBBER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MOLDING</a:t>
            </a:r>
            <a:endParaRPr lang="zh-TW" altLang="en-US" sz="16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02" y="4307882"/>
            <a:ext cx="2498145" cy="1873609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5508104" y="6181491"/>
            <a:ext cx="236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</a:t>
            </a:r>
            <a:r>
              <a:rPr lang="en-US" altLang="zh-TW" dirty="0" smtClean="0"/>
              <a:t>HANDLE</a:t>
            </a:r>
            <a:r>
              <a:rPr lang="zh-TW" altLang="en-US" dirty="0" smtClean="0"/>
              <a:t> </a:t>
            </a:r>
            <a:r>
              <a:rPr lang="en-US" altLang="zh-TW" dirty="0" smtClean="0"/>
              <a:t>MOLDING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2766052" y="3613095"/>
            <a:ext cx="2944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RUBBER TO FABRIC BONDING</a:t>
            </a:r>
            <a:endParaRPr lang="zh-TW" altLang="en-US" sz="16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549" y="1831113"/>
            <a:ext cx="2620347" cy="196526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94" y="4304569"/>
            <a:ext cx="2032000" cy="1524000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0" y="5933407"/>
            <a:ext cx="287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</a:t>
            </a:r>
            <a:r>
              <a:rPr lang="en-US" altLang="zh-TW" dirty="0" smtClean="0"/>
              <a:t>PC &amp; RUBBER</a:t>
            </a:r>
            <a:r>
              <a:rPr lang="zh-TW" altLang="en-US" dirty="0" smtClean="0"/>
              <a:t> </a:t>
            </a:r>
            <a:r>
              <a:rPr lang="en-US" altLang="zh-TW" dirty="0" smtClean="0"/>
              <a:t>MOLDING</a:t>
            </a:r>
            <a:endParaRPr lang="zh-TW" altLang="en-US" dirty="0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94" y="4065429"/>
            <a:ext cx="1952898" cy="1752602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t="12184" r="19288" b="6276"/>
          <a:stretch/>
        </p:blipFill>
        <p:spPr>
          <a:xfrm>
            <a:off x="2924815" y="1444098"/>
            <a:ext cx="2570149" cy="218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5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871" y="1687365"/>
            <a:ext cx="2087880" cy="165452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03" y="1862268"/>
            <a:ext cx="1909044" cy="143178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83" y="2631174"/>
            <a:ext cx="2013019" cy="1790754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923929" y="271101"/>
            <a:ext cx="6149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/>
              <a:t>     </a:t>
            </a:r>
            <a:r>
              <a:rPr lang="en-US" altLang="zh-TW" sz="3800" i="1" u="sng" dirty="0" smtClean="0">
                <a:solidFill>
                  <a:srgbClr val="FF0000"/>
                </a:solidFill>
              </a:rPr>
              <a:t>MOLDING SERIES</a:t>
            </a:r>
            <a:r>
              <a:rPr lang="zh-TW" altLang="en-US" sz="3800" i="1" u="sng" dirty="0" smtClean="0">
                <a:solidFill>
                  <a:srgbClr val="FF0000"/>
                </a:solidFill>
              </a:rPr>
              <a:t> </a:t>
            </a:r>
            <a:r>
              <a:rPr lang="en-US" altLang="zh-TW" sz="3800" i="1" u="sng" dirty="0">
                <a:solidFill>
                  <a:srgbClr val="FF0000"/>
                </a:solidFill>
              </a:rPr>
              <a:t>2</a:t>
            </a:r>
            <a:r>
              <a:rPr lang="en-US" altLang="zh-TW" sz="3800" i="1" u="sng" dirty="0" smtClean="0">
                <a:solidFill>
                  <a:srgbClr val="FF0000"/>
                </a:solidFill>
              </a:rPr>
              <a:t>.</a:t>
            </a:r>
            <a:endParaRPr lang="zh-TW" altLang="en-US" sz="3800" i="1" u="sng" dirty="0">
              <a:solidFill>
                <a:srgbClr val="FF0000"/>
              </a:solidFill>
            </a:endParaRPr>
          </a:p>
        </p:txBody>
      </p:sp>
      <p:sp>
        <p:nvSpPr>
          <p:cNvPr id="12" name="框架 11"/>
          <p:cNvSpPr/>
          <p:nvPr/>
        </p:nvSpPr>
        <p:spPr>
          <a:xfrm>
            <a:off x="4499992" y="0"/>
            <a:ext cx="4644008" cy="1311647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50" y="5008283"/>
            <a:ext cx="2296181" cy="1280343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3236505" y="3341885"/>
            <a:ext cx="234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</a:t>
            </a:r>
            <a:r>
              <a:rPr lang="en-US" altLang="zh-TW" dirty="0" smtClean="0"/>
              <a:t>TEFLON MOLDING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75282" y="4456277"/>
            <a:ext cx="234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   PET MOLDING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066581" y="3403555"/>
            <a:ext cx="2401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</a:t>
            </a:r>
            <a:r>
              <a:rPr lang="en-US" altLang="zh-TW" dirty="0" smtClean="0"/>
              <a:t>SWITCHES MOLDING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95536" y="6288627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</a:t>
            </a:r>
            <a:r>
              <a:rPr lang="en-US" altLang="zh-TW" dirty="0" smtClean="0"/>
              <a:t>RUBBER ROLLER MOLDING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79512" y="2105621"/>
            <a:ext cx="3050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MOBILE SIDE CAP</a:t>
            </a:r>
            <a:r>
              <a:rPr lang="zh-TW" altLang="en-US" dirty="0" smtClean="0"/>
              <a:t> </a:t>
            </a:r>
            <a:r>
              <a:rPr lang="en-US" altLang="zh-TW" dirty="0" smtClean="0"/>
              <a:t>MOLDING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0" y="285367"/>
            <a:ext cx="1934357" cy="182524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732" y="4083861"/>
            <a:ext cx="1944216" cy="1710485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466732" y="579434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 </a:t>
            </a:r>
            <a:r>
              <a:rPr lang="zh-TW" altLang="en-US" dirty="0" smtClean="0"/>
              <a:t> </a:t>
            </a:r>
            <a:r>
              <a:rPr lang="en-US" altLang="zh-TW" dirty="0" smtClean="0"/>
              <a:t>USB MOLDING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57" y="4248519"/>
            <a:ext cx="2029203" cy="1584602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3577603" y="5822524"/>
            <a:ext cx="2889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Flexible </a:t>
            </a:r>
            <a:r>
              <a:rPr lang="en-US" altLang="zh-TW" dirty="0"/>
              <a:t>Printed </a:t>
            </a:r>
            <a:r>
              <a:rPr lang="en-US" altLang="zh-TW" dirty="0" smtClean="0"/>
              <a:t>Circuit</a:t>
            </a:r>
            <a:endParaRPr lang="en-US" altLang="zh-TW" dirty="0"/>
          </a:p>
          <a:p>
            <a:r>
              <a:rPr lang="en-US" altLang="zh-TW" dirty="0"/>
              <a:t>M</a:t>
            </a:r>
            <a:r>
              <a:rPr lang="en-US" altLang="zh-TW" dirty="0" smtClean="0"/>
              <a:t>OLDING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875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724128" y="271102"/>
            <a:ext cx="4593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/>
              <a:t>   </a:t>
            </a:r>
            <a:r>
              <a:rPr lang="en-US" altLang="zh-TW" sz="3000" i="1" u="sng" dirty="0" smtClean="0">
                <a:solidFill>
                  <a:srgbClr val="FF0000"/>
                </a:solidFill>
              </a:rPr>
              <a:t>BUTTON SERIES</a:t>
            </a:r>
            <a:endParaRPr lang="zh-TW" altLang="en-US" sz="3000" i="1" u="sng" dirty="0">
              <a:solidFill>
                <a:srgbClr val="FF0000"/>
              </a:solidFill>
            </a:endParaRPr>
          </a:p>
        </p:txBody>
      </p:sp>
      <p:sp>
        <p:nvSpPr>
          <p:cNvPr id="5" name="框架 4"/>
          <p:cNvSpPr/>
          <p:nvPr/>
        </p:nvSpPr>
        <p:spPr>
          <a:xfrm>
            <a:off x="6084168" y="0"/>
            <a:ext cx="3059832" cy="1311647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1" t="6976" r="8314" b="10422"/>
          <a:stretch/>
        </p:blipFill>
        <p:spPr>
          <a:xfrm>
            <a:off x="539552" y="271102"/>
            <a:ext cx="2304132" cy="182900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772816"/>
            <a:ext cx="2592288" cy="214629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33315"/>
            <a:ext cx="1599932" cy="194564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689" y="2566243"/>
            <a:ext cx="2540333" cy="190594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396" y="270247"/>
            <a:ext cx="2773680" cy="20828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426" y="4111177"/>
            <a:ext cx="1804022" cy="240222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09" y="4641236"/>
            <a:ext cx="1410368" cy="1879802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55176"/>
            <a:ext cx="1558056" cy="1924958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8" y="4641112"/>
            <a:ext cx="2570728" cy="1928753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" t="13740" r="8529" b="705"/>
          <a:stretch/>
        </p:blipFill>
        <p:spPr>
          <a:xfrm>
            <a:off x="4707144" y="2566244"/>
            <a:ext cx="1483724" cy="186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9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7531"/>
            <a:ext cx="2784309" cy="208823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4248472" cy="319024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635895" y="332656"/>
            <a:ext cx="534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i="1" u="sng" dirty="0" smtClean="0">
                <a:solidFill>
                  <a:srgbClr val="FF0000"/>
                </a:solidFill>
              </a:rPr>
              <a:t>Adhesive vs Rubber feet</a:t>
            </a:r>
            <a:endParaRPr lang="zh-TW" altLang="en-US" sz="3600" i="1" u="sng" dirty="0">
              <a:solidFill>
                <a:srgbClr val="FF0000"/>
              </a:solidFill>
            </a:endParaRPr>
          </a:p>
        </p:txBody>
      </p:sp>
      <p:sp>
        <p:nvSpPr>
          <p:cNvPr id="7" name="框架 6"/>
          <p:cNvSpPr/>
          <p:nvPr/>
        </p:nvSpPr>
        <p:spPr>
          <a:xfrm>
            <a:off x="3491880" y="164002"/>
            <a:ext cx="5652120" cy="1311647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868" y="1525590"/>
            <a:ext cx="2448272" cy="183620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121" y="3857171"/>
            <a:ext cx="3165766" cy="2375195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311121" y="3361794"/>
            <a:ext cx="3165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Rubber parts with Adhesive 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508104" y="623236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</a:t>
            </a:r>
            <a:r>
              <a:rPr lang="en-US" altLang="zh-TW" dirty="0" smtClean="0"/>
              <a:t>Adhesive for a frame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05740" y="2355763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      </a:t>
            </a:r>
            <a:r>
              <a:rPr lang="en-US" altLang="zh-TW" dirty="0" smtClean="0"/>
              <a:t>Rubber Feet 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115616" y="6115189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    </a:t>
            </a:r>
            <a:r>
              <a:rPr lang="en-US" altLang="zh-TW" dirty="0" smtClean="0"/>
              <a:t>Various Adhesives</a:t>
            </a:r>
          </a:p>
        </p:txBody>
      </p:sp>
    </p:spTree>
    <p:extLst>
      <p:ext uri="{BB962C8B-B14F-4D97-AF65-F5344CB8AC3E}">
        <p14:creationId xmlns:p14="http://schemas.microsoft.com/office/powerpoint/2010/main" val="320052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4529337" y="243387"/>
            <a:ext cx="5567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/>
              <a:t>     </a:t>
            </a:r>
            <a:r>
              <a:rPr lang="en-US" altLang="zh-TW" sz="4200" i="1" u="sng" dirty="0" smtClean="0">
                <a:solidFill>
                  <a:srgbClr val="FF0000"/>
                </a:solidFill>
              </a:rPr>
              <a:t>Medical Series</a:t>
            </a:r>
            <a:endParaRPr lang="zh-TW" altLang="en-US" sz="4200" i="1" u="sng" dirty="0">
              <a:solidFill>
                <a:srgbClr val="FF0000"/>
              </a:solidFill>
            </a:endParaRPr>
          </a:p>
        </p:txBody>
      </p:sp>
      <p:sp>
        <p:nvSpPr>
          <p:cNvPr id="5" name="框架 4"/>
          <p:cNvSpPr/>
          <p:nvPr/>
        </p:nvSpPr>
        <p:spPr>
          <a:xfrm>
            <a:off x="5220072" y="0"/>
            <a:ext cx="3923928" cy="1311647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69" y="974245"/>
            <a:ext cx="2431208" cy="226825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19226" y="326484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Medical Device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10" y="1432334"/>
            <a:ext cx="2796682" cy="2002583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6113248" y="3434917"/>
            <a:ext cx="2059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</a:t>
            </a:r>
            <a:r>
              <a:rPr lang="en-US" altLang="zh-TW" dirty="0" smtClean="0"/>
              <a:t>Medical O-ring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02" y="3873312"/>
            <a:ext cx="2891004" cy="242005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87645"/>
            <a:ext cx="2755327" cy="2409498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2915816" y="2761419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Respirator Filter Element</a:t>
            </a:r>
            <a:endParaRPr lang="zh-TW" altLang="en-US" sz="16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3609403" y="5970469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</a:t>
            </a:r>
            <a:r>
              <a:rPr lang="en-US" altLang="zh-TW" dirty="0" smtClean="0"/>
              <a:t>Respirator Mask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31302" y="6293367"/>
            <a:ext cx="289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</a:t>
            </a:r>
            <a:r>
              <a:rPr lang="en-US" altLang="zh-TW" dirty="0" smtClean="0"/>
              <a:t>Medical Silicone Stopper</a:t>
            </a:r>
            <a:endParaRPr lang="zh-TW" altLang="en-US" dirty="0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468" y="3930626"/>
            <a:ext cx="2016224" cy="2305428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6605303" y="6236054"/>
            <a:ext cx="1686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</a:t>
            </a:r>
            <a:r>
              <a:rPr lang="en-US" altLang="zh-TW" dirty="0" smtClean="0"/>
              <a:t>Medical plug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360" y="1311647"/>
            <a:ext cx="2175616" cy="144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1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" t="8942" r="3641" b="16896"/>
          <a:stretch/>
        </p:blipFill>
        <p:spPr>
          <a:xfrm>
            <a:off x="323528" y="772449"/>
            <a:ext cx="2771355" cy="225022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842086"/>
            <a:ext cx="2974951" cy="246089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5" t="18670" r="13932" b="15330"/>
          <a:stretch/>
        </p:blipFill>
        <p:spPr>
          <a:xfrm>
            <a:off x="4324098" y="4241538"/>
            <a:ext cx="2541617" cy="201678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94" y="1490784"/>
            <a:ext cx="2661827" cy="2351302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5517570" y="271101"/>
            <a:ext cx="4593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</a:rPr>
              <a:t>       </a:t>
            </a:r>
            <a:r>
              <a:rPr lang="en-US" altLang="zh-TW" sz="3600" i="1" u="sng" dirty="0" smtClean="0">
                <a:solidFill>
                  <a:srgbClr val="FF0000"/>
                </a:solidFill>
              </a:rPr>
              <a:t>Others</a:t>
            </a:r>
            <a:r>
              <a:rPr lang="zh-TW" altLang="en-US" sz="3600" i="1" u="sng" dirty="0" smtClean="0">
                <a:solidFill>
                  <a:srgbClr val="FF0000"/>
                </a:solidFill>
              </a:rPr>
              <a:t> </a:t>
            </a:r>
            <a:r>
              <a:rPr lang="en-US" altLang="zh-TW" sz="3600" i="1" u="sng" dirty="0">
                <a:solidFill>
                  <a:srgbClr val="FF0000"/>
                </a:solidFill>
              </a:rPr>
              <a:t>1.</a:t>
            </a:r>
            <a:endParaRPr lang="zh-TW" altLang="en-US" sz="3600" i="1" u="sng" dirty="0">
              <a:solidFill>
                <a:srgbClr val="FF0000"/>
              </a:solidFill>
            </a:endParaRPr>
          </a:p>
        </p:txBody>
      </p:sp>
      <p:sp>
        <p:nvSpPr>
          <p:cNvPr id="13" name="框架 12"/>
          <p:cNvSpPr/>
          <p:nvPr/>
        </p:nvSpPr>
        <p:spPr>
          <a:xfrm>
            <a:off x="6588224" y="44624"/>
            <a:ext cx="2376263" cy="1267020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67544" y="32944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   </a:t>
            </a:r>
            <a:r>
              <a:rPr lang="en-US" altLang="zh-TW" dirty="0" smtClean="0"/>
              <a:t>Rubber Tips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859231" y="3872206"/>
            <a:ext cx="310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Rubber Bracelet/ Watches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1115616" y="6302976"/>
            <a:ext cx="2448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Laptop control button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4644321" y="625831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</a:t>
            </a:r>
            <a:r>
              <a:rPr lang="en-US" altLang="zh-TW" dirty="0" smtClean="0"/>
              <a:t>SWITCHES</a:t>
            </a:r>
            <a:endParaRPr lang="zh-TW" altLang="en-US" dirty="0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40" y="772449"/>
            <a:ext cx="2592288" cy="2133600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>
            <a:off x="3419873" y="2666435"/>
            <a:ext cx="2484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</a:t>
            </a:r>
            <a:endParaRPr lang="en-US" altLang="zh-TW" dirty="0"/>
          </a:p>
          <a:p>
            <a:r>
              <a:rPr lang="en-US" altLang="zh-TW" dirty="0"/>
              <a:t>Camera rubber </a:t>
            </a:r>
            <a:r>
              <a:rPr lang="en-US" altLang="zh-TW" dirty="0" smtClean="0"/>
              <a:t>frame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816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480491" y="271102"/>
            <a:ext cx="4593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</a:rPr>
              <a:t>      </a:t>
            </a:r>
            <a:r>
              <a:rPr lang="en-US" altLang="zh-TW" sz="4400" u="sng" dirty="0" smtClean="0">
                <a:solidFill>
                  <a:srgbClr val="FF0000"/>
                </a:solidFill>
              </a:rPr>
              <a:t>Others</a:t>
            </a:r>
            <a:r>
              <a:rPr lang="zh-TW" altLang="en-US" sz="4400" i="1" u="sng" dirty="0" smtClean="0">
                <a:solidFill>
                  <a:srgbClr val="FF0000"/>
                </a:solidFill>
              </a:rPr>
              <a:t> </a:t>
            </a:r>
            <a:r>
              <a:rPr lang="en-US" altLang="zh-TW" sz="4400" i="1" u="sng" dirty="0" smtClean="0">
                <a:solidFill>
                  <a:srgbClr val="FF0000"/>
                </a:solidFill>
              </a:rPr>
              <a:t>2.</a:t>
            </a:r>
            <a:endParaRPr lang="zh-TW" altLang="en-US" sz="4400" i="1" u="sng" dirty="0">
              <a:solidFill>
                <a:srgbClr val="FF0000"/>
              </a:solidFill>
            </a:endParaRPr>
          </a:p>
        </p:txBody>
      </p:sp>
      <p:sp>
        <p:nvSpPr>
          <p:cNvPr id="5" name="框架 4"/>
          <p:cNvSpPr/>
          <p:nvPr/>
        </p:nvSpPr>
        <p:spPr>
          <a:xfrm>
            <a:off x="6295793" y="0"/>
            <a:ext cx="2848208" cy="1311647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136" y="508155"/>
            <a:ext cx="2748926" cy="255442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16" y="1311647"/>
            <a:ext cx="2527216" cy="189541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775" y="1413349"/>
            <a:ext cx="2438400" cy="18288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807" y="3914306"/>
            <a:ext cx="1704337" cy="227161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2" y="4293096"/>
            <a:ext cx="2477968" cy="207340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573016"/>
            <a:ext cx="3235960" cy="2428240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287152" y="3229526"/>
            <a:ext cx="270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Swimming goggles seal 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203848" y="3062582"/>
            <a:ext cx="3278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Industrial </a:t>
            </a:r>
            <a:r>
              <a:rPr lang="en-US" altLang="zh-TW" sz="1600" dirty="0"/>
              <a:t>computer screen frame</a:t>
            </a:r>
            <a:endParaRPr lang="zh-TW" altLang="en-US" sz="16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605764" y="3242149"/>
            <a:ext cx="183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   Various plugs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287152" y="6366498"/>
            <a:ext cx="247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Silicone </a:t>
            </a:r>
            <a:r>
              <a:rPr lang="en-US" altLang="zh-TW" dirty="0"/>
              <a:t>Thermal Pad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059831" y="6003352"/>
            <a:ext cx="331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Motor &amp; Machine Rubber Parts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732239" y="6181832"/>
            <a:ext cx="218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Laptop touch hood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096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987</TotalTime>
  <Words>188</Words>
  <Application>Microsoft Office PowerPoint</Application>
  <PresentationFormat>如螢幕大小 (4:3)</PresentationFormat>
  <Paragraphs>59</Paragraphs>
  <Slides>11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氣流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84</cp:revision>
  <dcterms:created xsi:type="dcterms:W3CDTF">2015-12-31T08:14:57Z</dcterms:created>
  <dcterms:modified xsi:type="dcterms:W3CDTF">2020-05-14T09:50:04Z</dcterms:modified>
</cp:coreProperties>
</file>